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4F10-9162-4428-B59E-2FF17FC34976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04C6-CA7F-418E-93C4-8AE5FF0921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7663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4F10-9162-4428-B59E-2FF17FC34976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04C6-CA7F-418E-93C4-8AE5FF0921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0479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4F10-9162-4428-B59E-2FF17FC34976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04C6-CA7F-418E-93C4-8AE5FF0921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6427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4F10-9162-4428-B59E-2FF17FC34976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04C6-CA7F-418E-93C4-8AE5FF0921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356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4F10-9162-4428-B59E-2FF17FC34976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04C6-CA7F-418E-93C4-8AE5FF0921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1930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4F10-9162-4428-B59E-2FF17FC34976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04C6-CA7F-418E-93C4-8AE5FF0921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3961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4F10-9162-4428-B59E-2FF17FC34976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04C6-CA7F-418E-93C4-8AE5FF0921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1143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4F10-9162-4428-B59E-2FF17FC34976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04C6-CA7F-418E-93C4-8AE5FF0921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7634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4F10-9162-4428-B59E-2FF17FC34976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04C6-CA7F-418E-93C4-8AE5FF0921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4675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4F10-9162-4428-B59E-2FF17FC34976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04C6-CA7F-418E-93C4-8AE5FF0921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4441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4F10-9162-4428-B59E-2FF17FC34976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304C6-CA7F-418E-93C4-8AE5FF0921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4646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24F10-9162-4428-B59E-2FF17FC34976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304C6-CA7F-418E-93C4-8AE5FF0921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208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b="1" smtClean="0"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测试</a:t>
            </a:r>
            <a:endParaRPr lang="zh-CN" altLang="en-US" b="1">
              <a:latin typeface="阿里巴巴普惠体 B" panose="00020600040101010101" pitchFamily="18" charset="-122"/>
              <a:ea typeface="阿里巴巴普惠体 B" panose="00020600040101010101" pitchFamily="18" charset="-122"/>
              <a:cs typeface="阿里巴巴普惠体 B" panose="00020600040101010101" pitchFamily="18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3893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宽屏</PresentationFormat>
  <Paragraphs>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阿里巴巴普惠体 B</vt:lpstr>
      <vt:lpstr>等线</vt:lpstr>
      <vt:lpstr>等线 Light</vt:lpstr>
      <vt:lpstr>Arial</vt:lpstr>
      <vt:lpstr>Office 主题​​</vt:lpstr>
      <vt:lpstr>测试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测试</dc:title>
  <dc:creator>Administrator</dc:creator>
  <cp:lastModifiedBy>Administrator</cp:lastModifiedBy>
  <cp:revision>1</cp:revision>
  <dcterms:created xsi:type="dcterms:W3CDTF">2023-03-23T06:47:29Z</dcterms:created>
  <dcterms:modified xsi:type="dcterms:W3CDTF">2023-03-23T06:48:11Z</dcterms:modified>
</cp:coreProperties>
</file>